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5" r:id="rId9"/>
    <p:sldId id="263" r:id="rId10"/>
    <p:sldId id="264" r:id="rId11"/>
  </p:sldIdLst>
  <p:sldSz cx="9144000" cy="6858000" type="screen4x3"/>
  <p:notesSz cx="6858000" cy="9144000"/>
  <p:custDataLst>
    <p:tags r:id="rId13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14ABC-CA73-4DEE-B9C2-542EF2309920}" type="datetimeFigureOut">
              <a:rPr lang="es-CO" smtClean="0"/>
              <a:t>28/09/2012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03D54-E4D2-406B-ACB0-9F110BCAA6A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03D54-E4D2-406B-ACB0-9F110BCAA6A4}" type="slidenum">
              <a:rPr lang="es-CO" smtClean="0"/>
              <a:t>1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CO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A414DD7-68BF-476D-8E50-5E55E46C2E3A}" type="datetimeFigureOut">
              <a:rPr lang="es-CO" smtClean="0"/>
              <a:pPr/>
              <a:t>28/09/2012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61DDD3C-BD81-4F1F-B0C7-A42ED68CE435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CO" dirty="0" smtClean="0"/>
          </a:p>
          <a:p>
            <a:pPr algn="ctr">
              <a:buFont typeface="Wingdings" pitchFamily="2" charset="2"/>
              <a:buChar char="q"/>
            </a:pPr>
            <a:endParaRPr lang="es-CO" dirty="0">
              <a:latin typeface="Agency FB" pitchFamily="34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es-CO" b="1" dirty="0">
                <a:latin typeface="Agency FB" pitchFamily="34" charset="0"/>
              </a:rPr>
              <a:t>CLAUDIA PATRICIA MARTINEZ MOSQUERA </a:t>
            </a:r>
            <a:endParaRPr lang="es-CO" dirty="0">
              <a:latin typeface="Agency FB" pitchFamily="34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es-CO" b="1" dirty="0" smtClean="0">
                <a:latin typeface="Agency FB" pitchFamily="34" charset="0"/>
              </a:rPr>
              <a:t>EDDY </a:t>
            </a:r>
            <a:r>
              <a:rPr lang="es-CO" b="1" dirty="0">
                <a:latin typeface="Agency FB" pitchFamily="34" charset="0"/>
              </a:rPr>
              <a:t>YADILFA MORENO </a:t>
            </a:r>
            <a:r>
              <a:rPr lang="es-CO" b="1" dirty="0" smtClean="0">
                <a:latin typeface="Agency FB" pitchFamily="34" charset="0"/>
              </a:rPr>
              <a:t>SANCHEZ</a:t>
            </a:r>
          </a:p>
          <a:p>
            <a:pPr algn="ctr">
              <a:buFont typeface="Wingdings" pitchFamily="2" charset="2"/>
              <a:buChar char="q"/>
            </a:pPr>
            <a:r>
              <a:rPr lang="es-CO" b="1" dirty="0" smtClean="0">
                <a:latin typeface="Agency FB" pitchFamily="34" charset="0"/>
              </a:rPr>
              <a:t>CARLOS MARIO VALENCIA MENA</a:t>
            </a:r>
            <a:endParaRPr lang="es-CO" dirty="0" smtClean="0">
              <a:latin typeface="Agency FB" pitchFamily="34" charset="0"/>
            </a:endParaRPr>
          </a:p>
          <a:p>
            <a:endParaRPr lang="es-CO" dirty="0">
              <a:latin typeface="Agency FB" pitchFamily="34" charset="0"/>
            </a:endParaRPr>
          </a:p>
          <a:p>
            <a:endParaRPr lang="es-CO" dirty="0" smtClean="0"/>
          </a:p>
          <a:p>
            <a:endParaRPr lang="es-CO" dirty="0"/>
          </a:p>
          <a:p>
            <a:endParaRPr lang="es-CO" dirty="0" smtClean="0">
              <a:latin typeface="Agency FB" pitchFamily="34" charset="0"/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CO" b="1" dirty="0">
                <a:latin typeface="Agency FB" pitchFamily="34" charset="0"/>
              </a:rPr>
              <a:t>UNIVERSIDAD DE SANTANDER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CO" b="1" dirty="0">
                <a:latin typeface="Agency FB" pitchFamily="34" charset="0"/>
              </a:rPr>
              <a:t>ESPECIALIZACIÓN EN ADMINISTRACIÓN DE LA INFORMÁTICA EDUCATIVA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b="1" dirty="0">
                <a:latin typeface="Agency FB" pitchFamily="34" charset="0"/>
              </a:rPr>
              <a:t>MEDELLÍN</a:t>
            </a:r>
            <a:endParaRPr lang="es-CO" b="1" dirty="0">
              <a:latin typeface="Agency FB" pitchFamily="34" charset="0"/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ES" b="1" dirty="0" smtClean="0">
                <a:latin typeface="Agency FB" pitchFamily="34" charset="0"/>
              </a:rPr>
              <a:t>2012</a:t>
            </a:r>
            <a:endParaRPr lang="es-CO" b="1" dirty="0">
              <a:latin typeface="Agency FB" pitchFamily="34" charset="0"/>
            </a:endParaRPr>
          </a:p>
          <a:p>
            <a:endParaRPr lang="es-CO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Autofit/>
          </a:bodyPr>
          <a:lstStyle/>
          <a:p>
            <a:r>
              <a:rPr lang="es-CO" sz="2000" b="1" dirty="0">
                <a:latin typeface="Agency FB" pitchFamily="34" charset="0"/>
              </a:rPr>
              <a:t>APLICATIVO VIRTUAL DE COSTOS E INSUMOS PARA LA ELABORACION  ARTESANAL DE PRODUCTOS QUIMICOS EN LOS ESTUDIANTES DEL GRADO UNDECIMO</a:t>
            </a:r>
            <a:r>
              <a:rPr lang="es-CO" sz="2000" b="1" dirty="0"/>
              <a:t/>
            </a:r>
            <a:br>
              <a:rPr lang="es-CO" sz="2000" b="1" dirty="0"/>
            </a:br>
            <a:r>
              <a:rPr lang="es-CO" sz="2000" dirty="0"/>
              <a:t> </a:t>
            </a:r>
            <a:br>
              <a:rPr lang="es-CO" sz="2000" dirty="0"/>
            </a:br>
            <a:endParaRPr lang="es-CO" sz="2000" dirty="0"/>
          </a:p>
        </p:txBody>
      </p:sp>
    </p:spTree>
    <p:extLst>
      <p:ext uri="{BB962C8B-B14F-4D97-AF65-F5344CB8AC3E}">
        <p14:creationId xmlns="" xmlns:p14="http://schemas.microsoft.com/office/powerpoint/2010/main" val="1397439866"/>
      </p:ext>
    </p:extLst>
  </p:cSld>
  <p:clrMapOvr>
    <a:masterClrMapping/>
  </p:clrMapOvr>
  <p:transition>
    <p:pull dir="ld"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CO" sz="3200" dirty="0" smtClean="0">
                <a:latin typeface="Agency FB" pitchFamily="34" charset="0"/>
              </a:rPr>
              <a:t>De acuerdo a los resultados obtenidos recomendamos nuestro aplicativo virtual por que:</a:t>
            </a:r>
          </a:p>
          <a:p>
            <a:pPr>
              <a:buFont typeface="Wingdings" pitchFamily="2" charset="2"/>
              <a:buChar char="q"/>
            </a:pPr>
            <a:r>
              <a:rPr lang="es-CO" sz="3200" dirty="0" smtClean="0">
                <a:latin typeface="Agency FB" pitchFamily="34" charset="0"/>
              </a:rPr>
              <a:t>Permite la innovación en el proceso enseñanza-aprendizaje.</a:t>
            </a:r>
          </a:p>
          <a:p>
            <a:pPr>
              <a:buFont typeface="Wingdings" pitchFamily="2" charset="2"/>
              <a:buChar char="q"/>
            </a:pPr>
            <a:r>
              <a:rPr lang="es-CO" sz="3200" dirty="0" smtClean="0">
                <a:latin typeface="Agency FB" pitchFamily="34" charset="0"/>
              </a:rPr>
              <a:t>Fortalece a los educandos en contenidos temáticos. </a:t>
            </a:r>
          </a:p>
          <a:p>
            <a:pPr>
              <a:buFont typeface="Wingdings" pitchFamily="2" charset="2"/>
              <a:buChar char="q"/>
            </a:pPr>
            <a:r>
              <a:rPr lang="es-CO" sz="3200" dirty="0" smtClean="0">
                <a:latin typeface="Agency FB" pitchFamily="34" charset="0"/>
              </a:rPr>
              <a:t>Motiva a Cambiar de paradigmas a docentes y a discentes.</a:t>
            </a:r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000" dirty="0" smtClean="0">
                <a:latin typeface="Agency FB" pitchFamily="34" charset="0"/>
              </a:rPr>
              <a:t>recomendaciones</a:t>
            </a:r>
            <a:endParaRPr lang="es-CO" sz="4000" dirty="0">
              <a:latin typeface="Agency FB" pitchFamily="34" charset="0"/>
            </a:endParaRPr>
          </a:p>
        </p:txBody>
      </p:sp>
    </p:spTree>
  </p:cSld>
  <p:clrMapOvr>
    <a:masterClrMapping/>
  </p:clrMapOvr>
  <p:transition>
    <p:wheel spokes="8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s-CO" dirty="0">
                <a:latin typeface="Agency FB" pitchFamily="34" charset="0"/>
              </a:rPr>
              <a:t>Diseñar un aplicativo virtual que sirva como herramienta de apoyo en la elaboración artesanal de productos químicos, generando la </a:t>
            </a:r>
            <a:r>
              <a:rPr lang="es-CO" dirty="0" smtClean="0">
                <a:latin typeface="Agency FB" pitchFamily="34" charset="0"/>
              </a:rPr>
              <a:t>disminución </a:t>
            </a:r>
            <a:r>
              <a:rPr lang="es-CO" dirty="0">
                <a:latin typeface="Agency FB" pitchFamily="34" charset="0"/>
              </a:rPr>
              <a:t>de</a:t>
            </a:r>
            <a:r>
              <a:rPr lang="es-CO" b="1" dirty="0">
                <a:latin typeface="Agency FB" pitchFamily="34" charset="0"/>
              </a:rPr>
              <a:t> </a:t>
            </a:r>
            <a:r>
              <a:rPr lang="es-CO" dirty="0">
                <a:latin typeface="Agency FB" pitchFamily="34" charset="0"/>
              </a:rPr>
              <a:t>costos e insumos en la comercialización de los productos.</a:t>
            </a:r>
            <a:endParaRPr lang="es-CO" b="1" dirty="0">
              <a:latin typeface="Agency FB" pitchFamily="34" charset="0"/>
            </a:endParaRPr>
          </a:p>
          <a:p>
            <a:pPr marL="0" indent="0">
              <a:buNone/>
            </a:pPr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Agency FB" pitchFamily="34" charset="0"/>
              </a:rPr>
              <a:t>OBJETIVO GENERAL</a:t>
            </a:r>
          </a:p>
        </p:txBody>
      </p:sp>
    </p:spTree>
    <p:extLst>
      <p:ext uri="{BB962C8B-B14F-4D97-AF65-F5344CB8AC3E}">
        <p14:creationId xmlns="" xmlns:p14="http://schemas.microsoft.com/office/powerpoint/2010/main" val="3442198274"/>
      </p:ext>
    </p:extLst>
  </p:cSld>
  <p:clrMapOvr>
    <a:masterClrMapping/>
  </p:clrMapOvr>
  <p:transition>
    <p:zoom dir="in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>
              <a:buFont typeface="Wingdings" pitchFamily="2" charset="2"/>
              <a:buChar char="q"/>
            </a:pPr>
            <a:r>
              <a:rPr lang="es-CO" sz="2000" dirty="0">
                <a:latin typeface="Agency FB" pitchFamily="34" charset="0"/>
              </a:rPr>
              <a:t>Identificar los aplicativos virtuales que proporcionen en los estudiantes del grado undécimo una herramienta emprendedora para la elaboración artesanal de productos químicos.</a:t>
            </a:r>
          </a:p>
          <a:p>
            <a:pPr lvl="2" algn="just">
              <a:buFont typeface="Wingdings" pitchFamily="2" charset="2"/>
              <a:buChar char="q"/>
            </a:pPr>
            <a:r>
              <a:rPr lang="es-CO" sz="2000" dirty="0">
                <a:latin typeface="Agency FB" pitchFamily="34" charset="0"/>
              </a:rPr>
              <a:t>Diseñar y elaborar productos artesanales que sean atractivos y económicos en su elaboración.</a:t>
            </a:r>
          </a:p>
          <a:p>
            <a:pPr lvl="2" algn="just">
              <a:buFont typeface="Wingdings" pitchFamily="2" charset="2"/>
              <a:buChar char="q"/>
            </a:pPr>
            <a:r>
              <a:rPr lang="es-CO" sz="2000" dirty="0">
                <a:latin typeface="Agency FB" pitchFamily="34" charset="0"/>
              </a:rPr>
              <a:t>Identificar los diferentes reactivos que se utilizan en la elaboración  artesanal de productos químicos.</a:t>
            </a:r>
          </a:p>
          <a:p>
            <a:pPr lvl="2" algn="just">
              <a:buFont typeface="Wingdings" pitchFamily="2" charset="2"/>
              <a:buChar char="q"/>
            </a:pPr>
            <a:r>
              <a:rPr lang="es-CO" sz="2000" dirty="0">
                <a:latin typeface="Agency FB" pitchFamily="34" charset="0"/>
              </a:rPr>
              <a:t>Conocer las formulas, costos, procedimiento necesarios para la elaboración artesanal de  productos químicos.</a:t>
            </a:r>
          </a:p>
          <a:p>
            <a:pPr lvl="2" algn="just">
              <a:buFont typeface="Wingdings" pitchFamily="2" charset="2"/>
              <a:buChar char="q"/>
            </a:pPr>
            <a:r>
              <a:rPr lang="es-CO" sz="2000" dirty="0">
                <a:latin typeface="Agency FB" pitchFamily="34" charset="0"/>
              </a:rPr>
              <a:t>Diseñar aplicativo virtual que sirvan como herramientas metodológicas en la elaboración artesanal de los productos químicos en los estudiantes.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s-CO" sz="3600" b="1" dirty="0">
                <a:latin typeface="Agency FB" pitchFamily="34" charset="0"/>
              </a:rPr>
              <a:t>OBJETIVOS ESPECÌFICOS</a:t>
            </a:r>
          </a:p>
        </p:txBody>
      </p:sp>
    </p:spTree>
    <p:extLst>
      <p:ext uri="{BB962C8B-B14F-4D97-AF65-F5344CB8AC3E}">
        <p14:creationId xmlns="" xmlns:p14="http://schemas.microsoft.com/office/powerpoint/2010/main" val="25774993"/>
      </p:ext>
    </p:extLst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sz="2400" dirty="0">
                <a:latin typeface="Agency FB" pitchFamily="34" charset="0"/>
              </a:rPr>
              <a:t>WIKIS: Se denomina wiki a las páginas Web con enlaces, imágenes y todo tipo de contenido que puede ser visitada y editada por cualquier persona. De esta forma, se convierte en una herramienta Web que permite crear colectivamente documentos o artículos sin que se realice una aceptación del contenido antes de ser publicado en Internet y mediante un lenguaje de </a:t>
            </a:r>
            <a:r>
              <a:rPr lang="es-CO" sz="2400" dirty="0" smtClean="0">
                <a:latin typeface="Agency FB" pitchFamily="34" charset="0"/>
              </a:rPr>
              <a:t>wiki texto </a:t>
            </a:r>
            <a:r>
              <a:rPr lang="es-CO" sz="2400" dirty="0">
                <a:latin typeface="Agency FB" pitchFamily="34" charset="0"/>
              </a:rPr>
              <a:t>editado gracias a un navegador</a:t>
            </a:r>
            <a:r>
              <a:rPr lang="es-CO" dirty="0"/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SOPORTES CIENTIFICOS DE LA PROPUESTA</a:t>
            </a:r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2090186419"/>
      </p:ext>
    </p:extLst>
  </p:cSld>
  <p:clrMapOvr>
    <a:masterClrMapping/>
  </p:clrMapOvr>
  <p:transition>
    <p:wedge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800" dirty="0" smtClean="0">
                <a:latin typeface="Agency FB" pitchFamily="34" charset="0"/>
              </a:rPr>
              <a:t>Para ingresar a nuestro aplicativo virtual (wiki) debemos tener en cuenta lo siguiente:</a:t>
            </a:r>
          </a:p>
          <a:p>
            <a:pPr marL="502920" indent="-457200">
              <a:buFont typeface="+mj-lt"/>
              <a:buAutoNum type="arabicParenR"/>
            </a:pPr>
            <a:r>
              <a:rPr lang="es-CO" sz="2800" dirty="0" smtClean="0">
                <a:latin typeface="Agency FB" pitchFamily="34" charset="0"/>
              </a:rPr>
              <a:t>Tener acceso a internet.</a:t>
            </a:r>
          </a:p>
          <a:p>
            <a:pPr marL="502920" indent="-457200">
              <a:buFont typeface="+mj-lt"/>
              <a:buAutoNum type="arabicParenR"/>
            </a:pPr>
            <a:r>
              <a:rPr lang="es-CO" sz="2800" dirty="0" smtClean="0">
                <a:latin typeface="Agency FB" pitchFamily="34" charset="0"/>
              </a:rPr>
              <a:t>Contar con alguno de los siguientes navegadores, Google chrome, opera, mozilla firefox o internet Explorer</a:t>
            </a:r>
          </a:p>
          <a:p>
            <a:pPr marL="502920" indent="-457200">
              <a:buFont typeface="+mj-lt"/>
              <a:buAutoNum type="arabicParenR"/>
            </a:pPr>
            <a:r>
              <a:rPr lang="es-CO" sz="2800" dirty="0" smtClean="0">
                <a:latin typeface="Agency FB" pitchFamily="34" charset="0"/>
              </a:rPr>
              <a:t>Copiar la siguiente dirección en su navegador, </a:t>
            </a:r>
          </a:p>
          <a:p>
            <a:r>
              <a:rPr lang="es-CO" sz="2800" dirty="0" smtClean="0">
                <a:latin typeface="Agency FB" pitchFamily="34" charset="0"/>
              </a:rPr>
              <a:t>elaboracionartesanalproductosquimicos.wikispaces.com</a:t>
            </a:r>
          </a:p>
          <a:p>
            <a:endParaRPr lang="es-CO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>
                <a:latin typeface="Agency FB" pitchFamily="34" charset="0"/>
              </a:rPr>
              <a:t>RUTA DE ACCESO A LA WIKI</a:t>
            </a:r>
            <a:endParaRPr lang="es-CO" sz="4000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4033550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64488" cy="659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34292874"/>
      </p:ext>
    </p:extLst>
  </p:cSld>
  <p:clrMapOvr>
    <a:masterClrMapping/>
  </p:clrMapOvr>
  <p:transition spd="med">
    <p:circle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0"/>
            <a:ext cx="8964488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22316871"/>
      </p:ext>
    </p:extLst>
  </p:cSld>
  <p:clrMapOvr>
    <a:masterClrMapping/>
  </p:clrMapOvr>
  <p:transition>
    <p:wheel spokes="2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CO" sz="2400" dirty="0" smtClean="0">
                <a:latin typeface="Agency FB" pitchFamily="34" charset="0"/>
              </a:rPr>
              <a:t>los aplicativos virtuales facilitan la aplicación y la construcción de conocimiento conducentes a la solución de problemas. </a:t>
            </a:r>
          </a:p>
          <a:p>
            <a:pPr algn="just">
              <a:buFont typeface="Wingdings" pitchFamily="2" charset="2"/>
              <a:buChar char="q"/>
            </a:pPr>
            <a:r>
              <a:rPr lang="es-CO" sz="2400" dirty="0" smtClean="0">
                <a:latin typeface="Agency FB" pitchFamily="34" charset="0"/>
              </a:rPr>
              <a:t>la elaboración artesanal de productos químicos despiertan y motivan a los estudiantes, en la aprensión de nuevas técnicas.</a:t>
            </a:r>
          </a:p>
          <a:p>
            <a:pPr algn="just">
              <a:buFont typeface="Wingdings" pitchFamily="2" charset="2"/>
              <a:buChar char="q"/>
            </a:pPr>
            <a:r>
              <a:rPr lang="es-CO" sz="2400" dirty="0" smtClean="0">
                <a:latin typeface="Agency FB" pitchFamily="34" charset="0"/>
              </a:rPr>
              <a:t>Fomentan el interés por aprender conceptos nuevos y ponerlos en practica para innovar en su aprendizaje.</a:t>
            </a:r>
          </a:p>
          <a:p>
            <a:pPr algn="just">
              <a:buFont typeface="Wingdings" pitchFamily="2" charset="2"/>
              <a:buChar char="q"/>
            </a:pPr>
            <a:r>
              <a:rPr lang="es-CO" sz="2400" dirty="0" smtClean="0">
                <a:latin typeface="Agency FB" pitchFamily="34" charset="0"/>
              </a:rPr>
              <a:t>La elaboración de productos artesanales atreves de este aplicativo induce a los estudiantes a tener una conciencia emprendedora con la pequeña y mediana empresa disminuyendo costos e insumos.</a:t>
            </a:r>
          </a:p>
          <a:p>
            <a:pPr algn="just">
              <a:buFont typeface="Wingdings" pitchFamily="2" charset="2"/>
              <a:buChar char="q"/>
            </a:pPr>
            <a:endParaRPr lang="es-CO" sz="2400" dirty="0" smtClean="0">
              <a:latin typeface="Agency FB" pitchFamily="34" charset="0"/>
            </a:endParaRPr>
          </a:p>
          <a:p>
            <a:pPr marL="0" indent="0" algn="just">
              <a:buNone/>
            </a:pPr>
            <a:endParaRPr lang="es-CO" sz="1600" dirty="0">
              <a:latin typeface="Agency FB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Agency FB" pitchFamily="34" charset="0"/>
              </a:rPr>
              <a:t>CONCLUSIONES</a:t>
            </a:r>
            <a:endParaRPr lang="es-CO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4581245"/>
      </p:ext>
    </p:extLst>
  </p:cSld>
  <p:clrMapOvr>
    <a:masterClrMapping/>
  </p:clrMapOvr>
  <p:transition>
    <p:newsflash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8341e4e21ee21d4a2fa9e8dffda926258728e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885</TotalTime>
  <Words>425</Words>
  <Application>Microsoft Office PowerPoint</Application>
  <PresentationFormat>Presentación en pantalla (4:3)</PresentationFormat>
  <Paragraphs>41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Cuadrícula</vt:lpstr>
      <vt:lpstr>APLICATIVO VIRTUAL DE COSTOS E INSUMOS PARA LA ELABORACION  ARTESANAL DE PRODUCTOS QUIMICOS EN LOS ESTUDIANTES DEL GRADO UNDECIMO   </vt:lpstr>
      <vt:lpstr>OBJETIVO GENERAL</vt:lpstr>
      <vt:lpstr>OBJETIVOS ESPECÌFICOS</vt:lpstr>
      <vt:lpstr>SOPORTES CIENTIFICOS DE LA PROPUESTA</vt:lpstr>
      <vt:lpstr>RUTA DE ACCESO A LA WIKI</vt:lpstr>
      <vt:lpstr>Diapositiva 6</vt:lpstr>
      <vt:lpstr>Diapositiva 7</vt:lpstr>
      <vt:lpstr>Diapositiva 8</vt:lpstr>
      <vt:lpstr>CONCLUSIONES</vt:lpstr>
      <vt:lpstr>recomendaciones</vt:lpstr>
    </vt:vector>
  </TitlesOfParts>
  <Company>Luffi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CARLOS MARIO V.M</cp:lastModifiedBy>
  <cp:revision>22</cp:revision>
  <dcterms:created xsi:type="dcterms:W3CDTF">2012-09-22T20:08:46Z</dcterms:created>
  <dcterms:modified xsi:type="dcterms:W3CDTF">2012-09-28T21:11:47Z</dcterms:modified>
</cp:coreProperties>
</file>